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62" r:id="rId1"/>
  </p:sldMasterIdLst>
  <p:notesMasterIdLst>
    <p:notesMasterId r:id="rId3"/>
  </p:notesMasterIdLst>
  <p:sldIdLst>
    <p:sldId id="322" r:id="rId2"/>
  </p:sldIdLst>
  <p:sldSz cx="12192000" cy="6858000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6E1F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中等深淺樣式 4 - 輔色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444" autoAdjust="0"/>
    <p:restoredTop sz="94571" autoAdjust="0"/>
  </p:normalViewPr>
  <p:slideViewPr>
    <p:cSldViewPr snapToGrid="0">
      <p:cViewPr varScale="1">
        <p:scale>
          <a:sx n="79" d="100"/>
          <a:sy n="79" d="100"/>
        </p:scale>
        <p:origin x="845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C14DAB2-B8B6-40CC-B45D-35902A15034D}" type="datetimeFigureOut">
              <a:rPr lang="zh-TW" altLang="en-US" smtClean="0"/>
              <a:t>2026/1/2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F4EBBC-566B-4BC4-A7C7-69B23E2CB532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2437036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/>
              <a:t>按一下以編輯母片副標題樣式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923B45-00B2-46C6-BCF2-435C058407DE}" type="datetimeFigureOut">
              <a:rPr lang="zh-TW" altLang="en-US" smtClean="0"/>
              <a:t>2026/1/2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582CEA-F2E5-461E-8F15-4B5ED83E9CD8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539703023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923B45-00B2-46C6-BCF2-435C058407DE}" type="datetimeFigureOut">
              <a:rPr lang="zh-TW" altLang="en-US" smtClean="0"/>
              <a:t>2026/1/2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582CEA-F2E5-461E-8F15-4B5ED83E9CD8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670508854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923B45-00B2-46C6-BCF2-435C058407DE}" type="datetimeFigureOut">
              <a:rPr lang="zh-TW" altLang="en-US" smtClean="0"/>
              <a:t>2026/1/2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582CEA-F2E5-461E-8F15-4B5ED83E9CD8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333593572"/>
      </p:ext>
    </p:extLst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923B45-00B2-46C6-BCF2-435C058407DE}" type="datetimeFigureOut">
              <a:rPr lang="zh-TW" altLang="en-US" smtClean="0"/>
              <a:t>2026/1/2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582CEA-F2E5-461E-8F15-4B5ED83E9CD8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123819083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923B45-00B2-46C6-BCF2-435C058407DE}" type="datetimeFigureOut">
              <a:rPr lang="zh-TW" altLang="en-US" smtClean="0"/>
              <a:t>2026/1/2</a:t>
            </a:fld>
            <a:endParaRPr lang="zh-TW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582CEA-F2E5-461E-8F15-4B5ED83E9CD8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139500833"/>
      </p:ext>
    </p:extLst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923B45-00B2-46C6-BCF2-435C058407DE}" type="datetimeFigureOut">
              <a:rPr lang="zh-TW" altLang="en-US" smtClean="0"/>
              <a:t>2026/1/2</a:t>
            </a:fld>
            <a:endParaRPr lang="zh-TW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582CEA-F2E5-461E-8F15-4B5ED83E9CD8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871710259"/>
      </p:ext>
    </p:extLst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923B45-00B2-46C6-BCF2-435C058407DE}" type="datetimeFigureOut">
              <a:rPr lang="zh-TW" altLang="en-US" smtClean="0"/>
              <a:t>2026/1/2</a:t>
            </a:fld>
            <a:endParaRPr lang="zh-TW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582CEA-F2E5-461E-8F15-4B5ED83E9CD8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5710906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923B45-00B2-46C6-BCF2-435C058407DE}" type="datetimeFigureOut">
              <a:rPr lang="zh-TW" altLang="en-US" smtClean="0"/>
              <a:t>2026/1/2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582CEA-F2E5-461E-8F15-4B5ED83E9CD8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90340626"/>
      </p:ext>
    </p:extLst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TW" altLang="en-US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923B45-00B2-46C6-BCF2-435C058407DE}" type="datetimeFigureOut">
              <a:rPr lang="zh-TW" altLang="en-US" smtClean="0"/>
              <a:t>2026/1/2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582CEA-F2E5-461E-8F15-4B5ED83E9CD8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24866584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923B45-00B2-46C6-BCF2-435C058407DE}" type="datetimeFigureOut">
              <a:rPr lang="zh-TW" altLang="en-US" smtClean="0"/>
              <a:t>2026/1/2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582CEA-F2E5-461E-8F15-4B5ED83E9CD8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731837039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923B45-00B2-46C6-BCF2-435C058407DE}" type="datetimeFigureOut">
              <a:rPr lang="zh-TW" altLang="en-US" smtClean="0"/>
              <a:t>2026/1/2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582CEA-F2E5-461E-8F15-4B5ED83E9CD8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269330019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30_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2999413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1694682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2_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2158175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32_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7996503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868976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923B45-00B2-46C6-BCF2-435C058407DE}" type="datetimeFigureOut">
              <a:rPr lang="zh-TW" altLang="en-US" smtClean="0"/>
              <a:t>2026/1/2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582CEA-F2E5-461E-8F15-4B5ED83E9CD8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7" name="矩形 7"/>
          <p:cNvSpPr>
            <a:spLocks noChangeArrowheads="1"/>
          </p:cNvSpPr>
          <p:nvPr userDrawn="1"/>
        </p:nvSpPr>
        <p:spPr bwMode="auto">
          <a:xfrm>
            <a:off x="0" y="6353176"/>
            <a:ext cx="12192000" cy="504825"/>
          </a:xfrm>
          <a:prstGeom prst="rect">
            <a:avLst/>
          </a:prstGeom>
          <a:solidFill>
            <a:srgbClr val="CC3300"/>
          </a:solidFill>
          <a:ln>
            <a:noFill/>
          </a:ln>
        </p:spPr>
        <p:txBody>
          <a:bodyPr/>
          <a:lstStyle>
            <a:lvl1pPr algn="ctr">
              <a:spcBef>
                <a:spcPct val="20000"/>
              </a:spcBef>
              <a:defRPr kumimoji="1" sz="360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1pPr>
            <a:lvl2pPr marL="742950" indent="-285750" algn="ctr">
              <a:spcBef>
                <a:spcPct val="20000"/>
              </a:spcBef>
              <a:defRPr kumimoji="1" sz="360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2pPr>
            <a:lvl3pPr marL="1143000" indent="-228600" algn="ctr">
              <a:spcBef>
                <a:spcPct val="20000"/>
              </a:spcBef>
              <a:defRPr kumimoji="1" sz="360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3pPr>
            <a:lvl4pPr marL="1600200" indent="-228600" algn="ctr">
              <a:spcBef>
                <a:spcPct val="20000"/>
              </a:spcBef>
              <a:defRPr kumimoji="1" sz="360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4pPr>
            <a:lvl5pPr marL="2057400" indent="-228600" algn="ctr">
              <a:spcBef>
                <a:spcPct val="20000"/>
              </a:spcBef>
              <a:defRPr kumimoji="1" sz="360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kumimoji="1" sz="360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kumimoji="1" sz="360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kumimoji="1" sz="360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kumimoji="1" sz="360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3600" b="0" i="0" u="none" strike="noStrike" kern="1200" cap="none" spc="0" normalizeH="0" baseline="0" noProof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標楷體" panose="03000509000000000000" pitchFamily="65" charset="-120"/>
              <a:ea typeface="標楷體" panose="03000509000000000000" pitchFamily="65" charset="-120"/>
              <a:cs typeface="+mn-cs"/>
            </a:endParaRPr>
          </a:p>
        </p:txBody>
      </p:sp>
      <p:sp>
        <p:nvSpPr>
          <p:cNvPr id="8" name="投影片編號版面配置區 5"/>
          <p:cNvSpPr txBox="1">
            <a:spLocks/>
          </p:cNvSpPr>
          <p:nvPr userDrawn="1"/>
        </p:nvSpPr>
        <p:spPr>
          <a:xfrm>
            <a:off x="11279718" y="6381751"/>
            <a:ext cx="829733" cy="360363"/>
          </a:xfrm>
          <a:prstGeom prst="rect">
            <a:avLst/>
          </a:prstGeom>
          <a:solidFill>
            <a:srgbClr val="CC3300"/>
          </a:solidFill>
        </p:spPr>
        <p:txBody>
          <a:bodyPr anchor="ctr"/>
          <a:lstStyle>
            <a:lvl1pPr>
              <a:defRPr kumimoji="1" sz="360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1pPr>
            <a:lvl2pPr marL="742950" indent="-285750">
              <a:defRPr kumimoji="1" sz="360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2pPr>
            <a:lvl3pPr marL="1143000" indent="-228600">
              <a:defRPr kumimoji="1" sz="360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3pPr>
            <a:lvl4pPr marL="1600200" indent="-228600">
              <a:defRPr kumimoji="1" sz="360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4pPr>
            <a:lvl5pPr marL="2057400" indent="-228600">
              <a:defRPr kumimoji="1" sz="360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60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60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60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60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0F44EE3-4D8D-4746-9159-344345827560}" type="slidenum">
              <a:rPr kumimoji="1" lang="zh-TW" altLang="en-US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標楷體" panose="03000509000000000000" pitchFamily="65" charset="-120"/>
                <a:ea typeface="標楷體" panose="03000509000000000000" pitchFamily="65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zh-TW" altLang="en-US" sz="16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標楷體" panose="03000509000000000000" pitchFamily="65" charset="-120"/>
              <a:ea typeface="標楷體" panose="03000509000000000000" pitchFamily="65" charset="-120"/>
              <a:cs typeface="+mn-cs"/>
            </a:endParaRPr>
          </a:p>
        </p:txBody>
      </p:sp>
      <p:sp>
        <p:nvSpPr>
          <p:cNvPr id="9" name="文字方塊 4"/>
          <p:cNvSpPr txBox="1">
            <a:spLocks noChangeArrowheads="1"/>
          </p:cNvSpPr>
          <p:nvPr userDrawn="1"/>
        </p:nvSpPr>
        <p:spPr bwMode="auto">
          <a:xfrm>
            <a:off x="3024718" y="6351588"/>
            <a:ext cx="6142567" cy="46196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algn="ctr">
              <a:spcBef>
                <a:spcPct val="20000"/>
              </a:spcBef>
              <a:defRPr kumimoji="1" sz="360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1pPr>
            <a:lvl2pPr marL="742950" indent="-285750" algn="ctr">
              <a:spcBef>
                <a:spcPct val="20000"/>
              </a:spcBef>
              <a:defRPr kumimoji="1" sz="360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2pPr>
            <a:lvl3pPr marL="1143000" indent="-228600" algn="ctr">
              <a:spcBef>
                <a:spcPct val="20000"/>
              </a:spcBef>
              <a:defRPr kumimoji="1" sz="360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3pPr>
            <a:lvl4pPr marL="1600200" indent="-228600" algn="ctr">
              <a:spcBef>
                <a:spcPct val="20000"/>
              </a:spcBef>
              <a:defRPr kumimoji="1" sz="360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4pPr>
            <a:lvl5pPr marL="2057400" indent="-228600" algn="ctr">
              <a:spcBef>
                <a:spcPct val="20000"/>
              </a:spcBef>
              <a:defRPr kumimoji="1" sz="360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kumimoji="1" sz="360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kumimoji="1" sz="360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kumimoji="1" sz="360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kumimoji="1" sz="360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TW" sz="2400" b="0" i="0" u="none" strike="noStrike" kern="1200" cap="none" spc="0" normalizeH="0" baseline="0" noProof="0" dirty="0">
                <a:ln>
                  <a:noFill/>
                </a:ln>
                <a:solidFill>
                  <a:srgbClr val="F2F2F2"/>
                </a:solidFill>
                <a:effectLst/>
                <a:uLnTx/>
                <a:uFillTx/>
                <a:latin typeface="Berlin Sans FB" panose="020E0602020502020306" pitchFamily="34" charset="0"/>
                <a:ea typeface="Gungsuh" panose="02030600000101010101" pitchFamily="18" charset="-127"/>
                <a:cs typeface="+mn-cs"/>
              </a:rPr>
              <a:t>Entrepreneurship  Innovating  Life</a:t>
            </a:r>
            <a:endParaRPr kumimoji="1" lang="zh-TW" altLang="zh-TW" sz="2400" b="0" i="0" u="none" strike="noStrike" kern="1200" cap="none" spc="0" normalizeH="0" baseline="0" noProof="0" dirty="0">
              <a:ln>
                <a:noFill/>
              </a:ln>
              <a:solidFill>
                <a:srgbClr val="F2F2F2"/>
              </a:solidFill>
              <a:effectLst/>
              <a:uLnTx/>
              <a:uFillTx/>
              <a:latin typeface="Berlin Sans FB" panose="020E0602020502020306" pitchFamily="34" charset="0"/>
              <a:ea typeface="Gungsuh" panose="02030600000101010101" pitchFamily="18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462384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63" r:id="rId1"/>
    <p:sldLayoutId id="2147484064" r:id="rId2"/>
    <p:sldLayoutId id="2147484065" r:id="rId3"/>
    <p:sldLayoutId id="2147484066" r:id="rId4"/>
    <p:sldLayoutId id="2147484067" r:id="rId5"/>
    <p:sldLayoutId id="2147484068" r:id="rId6"/>
    <p:sldLayoutId id="2147484069" r:id="rId7"/>
    <p:sldLayoutId id="2147484070" r:id="rId8"/>
    <p:sldLayoutId id="2147484071" r:id="rId9"/>
    <p:sldLayoutId id="2147484072" r:id="rId10"/>
    <p:sldLayoutId id="2147484073" r:id="rId11"/>
    <p:sldLayoutId id="2147484102" r:id="rId12"/>
    <p:sldLayoutId id="2147483661" r:id="rId13"/>
    <p:sldLayoutId id="2147483662" r:id="rId14"/>
    <p:sldLayoutId id="2147483665" r:id="rId15"/>
    <p:sldLayoutId id="2147483667" r:id="rId16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package" Target="../embeddings/Microsoft_Excel_Worksheet.xlsx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>
            <a:extLst>
              <a:ext uri="{FF2B5EF4-FFF2-40B4-BE49-F238E27FC236}">
                <a16:creationId xmlns:a16="http://schemas.microsoft.com/office/drawing/2014/main" id="{184CEEC8-63CE-4537-ADDB-29B75FDA4262}"/>
              </a:ext>
            </a:extLst>
          </p:cNvPr>
          <p:cNvSpPr/>
          <p:nvPr/>
        </p:nvSpPr>
        <p:spPr>
          <a:xfrm>
            <a:off x="243681" y="295620"/>
            <a:ext cx="295465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TW" altLang="en-US" sz="5400" b="0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時程規劃</a:t>
            </a:r>
          </a:p>
        </p:txBody>
      </p:sp>
      <p:graphicFrame>
        <p:nvGraphicFramePr>
          <p:cNvPr id="10" name="物件 9">
            <a:extLst>
              <a:ext uri="{FF2B5EF4-FFF2-40B4-BE49-F238E27FC236}">
                <a16:creationId xmlns:a16="http://schemas.microsoft.com/office/drawing/2014/main" id="{A42B505A-7907-4029-BE7D-C3268F444DB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37143215"/>
              </p:ext>
            </p:extLst>
          </p:nvPr>
        </p:nvGraphicFramePr>
        <p:xfrm>
          <a:off x="243681" y="1643502"/>
          <a:ext cx="11744325" cy="3902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2" imgW="9319225" imgH="3093562" progId="Excel.Sheet.12">
                  <p:embed/>
                </p:oleObj>
              </mc:Choice>
              <mc:Fallback>
                <p:oleObj name="Worksheet" r:id="rId2" imgW="9319225" imgH="3093562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243681" y="1643502"/>
                        <a:ext cx="11744325" cy="39020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52763689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佈景主題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佈景主題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精細單色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2700" h="25400" prst="coolSlan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TM03457475[[fn=框架]]</Template>
  <TotalTime>2117</TotalTime>
  <Words>3</Words>
  <Application>Microsoft Office PowerPoint</Application>
  <PresentationFormat>寬螢幕</PresentationFormat>
  <Paragraphs>1</Paragraphs>
  <Slides>1</Slides>
  <Notes>0</Notes>
  <HiddenSlides>0</HiddenSlides>
  <MMClips>0</MMClips>
  <ScaleCrop>false</ScaleCrop>
  <HeadingPairs>
    <vt:vector size="8" baseType="variant">
      <vt:variant>
        <vt:lpstr>使用字型</vt:lpstr>
      </vt:variant>
      <vt:variant>
        <vt:i4>5</vt:i4>
      </vt:variant>
      <vt:variant>
        <vt:lpstr>佈景主題</vt:lpstr>
      </vt:variant>
      <vt:variant>
        <vt:i4>1</vt:i4>
      </vt:variant>
      <vt:variant>
        <vt:lpstr>內嵌 OLE 伺服程式</vt:lpstr>
      </vt:variant>
      <vt:variant>
        <vt:i4>1</vt:i4>
      </vt:variant>
      <vt:variant>
        <vt:lpstr>投影片標題</vt:lpstr>
      </vt:variant>
      <vt:variant>
        <vt:i4>1</vt:i4>
      </vt:variant>
    </vt:vector>
  </HeadingPairs>
  <TitlesOfParts>
    <vt:vector size="8" baseType="lpstr">
      <vt:lpstr>標楷體</vt:lpstr>
      <vt:lpstr>Arial</vt:lpstr>
      <vt:lpstr>Berlin Sans FB</vt:lpstr>
      <vt:lpstr>Calibri</vt:lpstr>
      <vt:lpstr>Calibri Light</vt:lpstr>
      <vt:lpstr>Office Theme</vt:lpstr>
      <vt:lpstr>Microsoft Excel 工作表</vt:lpstr>
      <vt:lpstr>PowerPoint 簡報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Windows 使用者</dc:creator>
  <cp:lastModifiedBy>Yaochun Lee</cp:lastModifiedBy>
  <cp:revision>164</cp:revision>
  <dcterms:created xsi:type="dcterms:W3CDTF">2022-10-12T04:34:12Z</dcterms:created>
  <dcterms:modified xsi:type="dcterms:W3CDTF">2026-01-01T16:25:36Z</dcterms:modified>
</cp:coreProperties>
</file>