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81" r:id="rId1"/>
  </p:sldMasterIdLst>
  <p:sldIdLst>
    <p:sldId id="256" r:id="rId2"/>
    <p:sldId id="353" r:id="rId3"/>
    <p:sldId id="367" r:id="rId4"/>
    <p:sldId id="369" r:id="rId5"/>
    <p:sldId id="37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B07-2C06-4CF2-8E91-F7385E71E2CB}" type="datetimeFigureOut">
              <a:rPr lang="en-US" smtClean="0"/>
              <a:t>6/3/2024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89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36D4-0671-4B70-A95D-BFBC9A35DA5B}" type="datetimeFigureOut">
              <a:rPr lang="en-US" smtClean="0"/>
              <a:t>6/3/2024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817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7DAC-232D-4042-B5C0-E64770A42A28}" type="datetimeFigureOut">
              <a:rPr lang="en-US" smtClean="0"/>
              <a:t>6/3/2024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92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CD2C-79BD-4B90-B3FA-E3B19B3FF97B}" type="datetimeFigureOut">
              <a:rPr lang="en-US" smtClean="0"/>
              <a:t>6/3/2024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31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FDB6-7A26-4DBB-9BB0-088C0534314D}" type="datetimeFigureOut">
              <a:rPr lang="en-US" smtClean="0"/>
              <a:t>6/3/2024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548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7C72F-E0F0-449A-A903-6D7865ED3EFA}" type="datetimeFigureOut">
              <a:rPr lang="en-US" smtClean="0"/>
              <a:t>6/3/2024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90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207D-C9F3-42EA-960B-DC9955B358C7}" type="datetimeFigureOut">
              <a:rPr lang="en-US" smtClean="0"/>
              <a:t>6/3/2024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070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D8827A6-8947-4115-8D9E-E89B1EC0518D}" type="datetimeFigureOut">
              <a:rPr lang="en-US" smtClean="0"/>
              <a:t>6/3/2024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2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60A6F-F31A-4CA3-B222-0B3C224FF998}" type="datetimeFigureOut">
              <a:rPr lang="en-US" smtClean="0"/>
              <a:t>6/3/2024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167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069D4-B020-4602-B87C-B094679675DF}" type="datetimeFigureOut">
              <a:rPr lang="en-US" smtClean="0"/>
              <a:t>6/3/2024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141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C11EA-3D59-4DFE-9385-0A032B3191AF}" type="datetimeFigureOut">
              <a:rPr lang="en-US" smtClean="0"/>
              <a:t>6/3/2024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515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48A1663-7765-4EF4-B97F-A02E70C6265E}" type="datetimeFigureOut">
              <a:rPr lang="en-US" smtClean="0"/>
              <a:t>6/3/2024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886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7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第一次測驗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授課教師：陳亘佑</a:t>
            </a:r>
          </a:p>
        </p:txBody>
      </p:sp>
    </p:spTree>
    <p:extLst>
      <p:ext uri="{BB962C8B-B14F-4D97-AF65-F5344CB8AC3E}">
        <p14:creationId xmlns:p14="http://schemas.microsoft.com/office/powerpoint/2010/main" val="105184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串聯電路的特性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測驗題目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TW" altLang="en-US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見右圖，試求</a:t>
            </a:r>
            <a:endParaRPr lang="en-US" altLang="zh-TW" sz="3000" b="1" dirty="0">
              <a:solidFill>
                <a:srgbClr val="00B050"/>
              </a:solidFill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pPr lvl="2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總電阻</a:t>
            </a:r>
            <a:endParaRPr lang="en-US" altLang="zh-TW" sz="2400" b="1" dirty="0">
              <a:solidFill>
                <a:srgbClr val="00B050"/>
              </a:solidFill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pPr lvl="2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總電流</a:t>
            </a:r>
            <a:endParaRPr lang="en-US" altLang="zh-TW" sz="2400" b="1" dirty="0">
              <a:solidFill>
                <a:srgbClr val="00B050"/>
              </a:solidFill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pPr lvl="2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各電阻電壓降</a:t>
            </a:r>
            <a:endParaRPr lang="en-US" altLang="zh-TW" sz="2400" b="1" dirty="0">
              <a:solidFill>
                <a:srgbClr val="00B050"/>
              </a:solidFill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pPr lvl="1">
              <a:buFont typeface="Wingdings" panose="05000000000000000000" pitchFamily="2" charset="2"/>
              <a:buChar char="l"/>
            </a:pPr>
            <a:r>
              <a:rPr lang="vi-VN" altLang="zh-TW" b="1" dirty="0"/>
              <a:t>Hãy xem hình bên phải và cố gắng tìm.</a:t>
            </a:r>
            <a:endParaRPr lang="en-US" altLang="zh-TW" b="1" dirty="0"/>
          </a:p>
          <a:p>
            <a:pPr lvl="2">
              <a:buFont typeface="Wingdings" panose="05000000000000000000" pitchFamily="2" charset="2"/>
              <a:buChar char="l"/>
            </a:pPr>
            <a:r>
              <a:rPr lang="en-US" altLang="zh-TW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altLang="zh-TW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altLang="zh-TW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US" altLang="zh-TW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kháng</a:t>
            </a:r>
            <a:endParaRPr lang="en-US" altLang="zh-TW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Font typeface="Wingdings" panose="05000000000000000000" pitchFamily="2" charset="2"/>
              <a:buChar char="l"/>
            </a:pPr>
            <a:r>
              <a:rPr lang="en-US" altLang="zh-TW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altLang="zh-TW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dòng</a:t>
            </a:r>
            <a:r>
              <a:rPr lang="en-US" altLang="zh-TW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điện</a:t>
            </a:r>
            <a:endParaRPr lang="en-US" altLang="zh-TW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Font typeface="Wingdings" panose="05000000000000000000" pitchFamily="2" charset="2"/>
              <a:buChar char="l"/>
            </a:pPr>
            <a:r>
              <a:rPr lang="vi-VN" altLang="zh-TW" sz="1800" b="1" dirty="0">
                <a:latin typeface="Arial" panose="020B0604020202020204" pitchFamily="34" charset="0"/>
                <a:cs typeface="Arial" panose="020B0604020202020204" pitchFamily="34" charset="0"/>
              </a:rPr>
              <a:t>Điện áp rơi trên mỗi điện trở</a:t>
            </a:r>
            <a:endParaRPr lang="en-US" altLang="zh-TW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0C54A660-A016-4303-82B7-C3DC6F447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655" y="2026777"/>
            <a:ext cx="3767345" cy="280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01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並聯電路的特性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測驗題目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97280" y="1845734"/>
            <a:ext cx="6076394" cy="40233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TW" altLang="en-US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見右圖，</a:t>
            </a:r>
            <a:r>
              <a:rPr lang="en-US" altLang="zh-TW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R1=6</a:t>
            </a:r>
            <a:r>
              <a:rPr lang="zh-TW" altLang="en-US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</a:t>
            </a:r>
            <a:r>
              <a:rPr lang="en-US" altLang="zh-TW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ohm</a:t>
            </a:r>
            <a:r>
              <a:rPr lang="zh-TW" altLang="en-US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、</a:t>
            </a:r>
            <a:r>
              <a:rPr lang="en-US" altLang="zh-TW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R2=6 ohm</a:t>
            </a:r>
            <a:r>
              <a:rPr lang="zh-TW" altLang="en-US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、</a:t>
            </a:r>
            <a:r>
              <a:rPr lang="en-US" altLang="zh-TW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R3=12 ohm</a:t>
            </a:r>
            <a:r>
              <a:rPr lang="zh-TW" altLang="en-US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，</a:t>
            </a:r>
            <a:r>
              <a:rPr lang="en-US" altLang="zh-TW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V=12</a:t>
            </a:r>
            <a:r>
              <a:rPr lang="zh-TW" altLang="en-US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</a:t>
            </a:r>
            <a:r>
              <a:rPr lang="en-US" altLang="zh-TW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V</a:t>
            </a:r>
            <a:r>
              <a:rPr lang="zh-TW" altLang="en-US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，試求</a:t>
            </a:r>
            <a:endParaRPr lang="en-US" altLang="zh-TW" sz="3000" b="1" dirty="0">
              <a:solidFill>
                <a:srgbClr val="00B050"/>
              </a:solidFill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pPr lvl="2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總電阻</a:t>
            </a:r>
            <a:endParaRPr lang="en-US" altLang="zh-TW" sz="2400" b="1" dirty="0">
              <a:solidFill>
                <a:srgbClr val="00B050"/>
              </a:solidFill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pPr lvl="2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總電流</a:t>
            </a:r>
            <a:endParaRPr lang="en-US" altLang="zh-TW" sz="2400" b="1" dirty="0">
              <a:solidFill>
                <a:srgbClr val="00B050"/>
              </a:solidFill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pPr lvl="2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各支路電流</a:t>
            </a:r>
            <a:endParaRPr lang="en-US" altLang="zh-TW" sz="2400" b="1" dirty="0">
              <a:solidFill>
                <a:srgbClr val="00B050"/>
              </a:solidFill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pPr lvl="1">
              <a:buFont typeface="Wingdings" panose="05000000000000000000" pitchFamily="2" charset="2"/>
              <a:buChar char="l"/>
            </a:pPr>
            <a:r>
              <a:rPr lang="vi-VN" altLang="zh-TW" b="1" dirty="0"/>
              <a:t>Xem hình bên phải, R1=6 ohm, R2=6 ohm, R3=12 ohm, V=12 V, hãy thử tìm.</a:t>
            </a:r>
            <a:endParaRPr lang="en-US" altLang="zh-TW" b="1" dirty="0"/>
          </a:p>
          <a:p>
            <a:pPr lvl="2">
              <a:buFont typeface="Wingdings" panose="05000000000000000000" pitchFamily="2" charset="2"/>
              <a:buChar char="l"/>
            </a:pPr>
            <a:r>
              <a:rPr lang="en-US" altLang="zh-TW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altLang="zh-TW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altLang="zh-TW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US" altLang="zh-TW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kháng</a:t>
            </a:r>
            <a:endParaRPr lang="en-US" altLang="zh-TW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Font typeface="Wingdings" panose="05000000000000000000" pitchFamily="2" charset="2"/>
              <a:buChar char="l"/>
            </a:pPr>
            <a:r>
              <a:rPr lang="en-US" altLang="zh-TW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altLang="zh-TW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dòng</a:t>
            </a:r>
            <a:r>
              <a:rPr lang="en-US" altLang="zh-TW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điện</a:t>
            </a:r>
            <a:endParaRPr lang="en-US" altLang="zh-TW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Font typeface="Wingdings" panose="05000000000000000000" pitchFamily="2" charset="2"/>
              <a:buChar char="l"/>
            </a:pPr>
            <a:r>
              <a:rPr lang="vi-VN" altLang="zh-TW" sz="1800" b="1" dirty="0">
                <a:cs typeface="Arial" panose="020B0604020202020204" pitchFamily="34" charset="0"/>
              </a:rPr>
              <a:t>Hiện tại của từng chi nhánh</a:t>
            </a:r>
            <a:endParaRPr lang="en-US" altLang="zh-TW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F829D8BE-3DBE-4804-9897-106D8143D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3674" y="1845734"/>
            <a:ext cx="3982006" cy="220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33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克希赫夫電流定律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測驗題目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97280" y="1845734"/>
            <a:ext cx="6475095" cy="40233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TW" altLang="en-US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如右圖所示，試求</a:t>
            </a:r>
            <a:r>
              <a:rPr lang="en-US" altLang="zh-TW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I</a:t>
            </a:r>
            <a:r>
              <a:rPr lang="en-US" altLang="zh-TW" sz="24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1</a:t>
            </a:r>
            <a:r>
              <a:rPr lang="zh-TW" altLang="en-US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、</a:t>
            </a:r>
            <a:r>
              <a:rPr lang="en-US" altLang="zh-TW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I</a:t>
            </a:r>
            <a:r>
              <a:rPr lang="en-US" altLang="zh-TW" sz="24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2</a:t>
            </a:r>
            <a:r>
              <a:rPr lang="zh-TW" altLang="en-US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、</a:t>
            </a:r>
            <a:r>
              <a:rPr lang="en-US" altLang="zh-TW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I</a:t>
            </a:r>
            <a:r>
              <a:rPr lang="en-US" altLang="zh-TW" sz="24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3</a:t>
            </a:r>
            <a:r>
              <a:rPr lang="en-US" altLang="zh-TW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</a:t>
            </a:r>
            <a:r>
              <a:rPr lang="zh-TW" altLang="en-US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各為何？</a:t>
            </a:r>
            <a:endParaRPr lang="en-US" altLang="zh-TW" sz="3000" b="1" dirty="0">
              <a:solidFill>
                <a:srgbClr val="00B050"/>
              </a:solidFill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vi-VN" altLang="zh-TW" sz="1800" b="1" dirty="0"/>
              <a:t>Như thể hiện trong hình bên phải, I1, I2 và I3 là gì?</a:t>
            </a:r>
            <a:endParaRPr lang="en-US" altLang="zh-TW" sz="1800" b="1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B633CE71-C2E0-4191-859C-F9EC53B21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2928757"/>
            <a:ext cx="5171700" cy="335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56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克希赫夫電壓定律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測驗題目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97280" y="1845734"/>
            <a:ext cx="7949797" cy="40233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TW" altLang="en-US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見右圖，請求出。</a:t>
            </a:r>
            <a:endParaRPr lang="en-US" altLang="zh-TW" sz="3000" b="1" dirty="0">
              <a:solidFill>
                <a:srgbClr val="00B050"/>
              </a:solidFill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pPr marL="715518" lvl="1" indent="-514350">
              <a:buFont typeface="+mj-lt"/>
              <a:buAutoNum type="arabicPeriod"/>
            </a:pPr>
            <a:r>
              <a:rPr lang="zh-TW" altLang="en-US" sz="2800" b="1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總電流</a:t>
            </a:r>
            <a:endParaRPr lang="en-US" altLang="zh-TW" sz="2800" b="1" dirty="0"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pPr marL="715518" lvl="1" indent="-514350">
              <a:buFont typeface="+mj-lt"/>
              <a:buAutoNum type="arabicPeriod"/>
            </a:pPr>
            <a:r>
              <a:rPr lang="en-US" altLang="zh-TW" sz="2800" b="1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V1</a:t>
            </a:r>
          </a:p>
          <a:p>
            <a:pPr marL="715518" lvl="1" indent="-514350">
              <a:buFont typeface="+mj-lt"/>
              <a:buAutoNum type="arabicPeriod"/>
            </a:pPr>
            <a:r>
              <a:rPr lang="en-US" altLang="zh-TW" sz="2800" b="1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V2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vi-VN" altLang="zh-TW" sz="1800" b="1" dirty="0"/>
              <a:t>Xem hình bên phải và yêu cầu một cái.</a:t>
            </a:r>
            <a:endParaRPr lang="en-US" altLang="zh-TW" sz="1800" b="1" dirty="0"/>
          </a:p>
          <a:p>
            <a:pPr marL="544068" lvl="1" indent="-342900">
              <a:buFont typeface="+mj-lt"/>
              <a:buAutoNum type="arabicPeriod"/>
            </a:pPr>
            <a:r>
              <a:rPr lang="vi-VN" altLang="zh-TW" sz="1600" b="1" dirty="0"/>
              <a:t>Tổng dòng điện.</a:t>
            </a:r>
            <a:endParaRPr lang="en-US" altLang="zh-TW" sz="1600" b="1" dirty="0"/>
          </a:p>
          <a:p>
            <a:pPr marL="544068" lvl="1" indent="-342900">
              <a:buFont typeface="+mj-lt"/>
              <a:buAutoNum type="arabicPeriod"/>
            </a:pPr>
            <a:r>
              <a:rPr lang="en-US" altLang="zh-TW" sz="1600" b="1" dirty="0"/>
              <a:t>V1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US" altLang="zh-TW" sz="1600" b="1" dirty="0"/>
              <a:t>V2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81BF4377-3ED1-4EA1-BA85-434F83D92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382" y="2481691"/>
            <a:ext cx="4498298" cy="31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84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theme/theme1.xml><?xml version="1.0" encoding="utf-8"?>
<a:theme xmlns:a="http://schemas.openxmlformats.org/drawingml/2006/main" name="回顧">
  <a:themeElements>
    <a:clrScheme name="回顧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回顧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顧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4264</TotalTime>
  <Words>202</Words>
  <Application>Microsoft Office PowerPoint</Application>
  <PresentationFormat>寬螢幕</PresentationFormat>
  <Paragraphs>32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3" baseType="lpstr">
      <vt:lpstr>微軟正黑體</vt:lpstr>
      <vt:lpstr>微軟正黑體 Light</vt:lpstr>
      <vt:lpstr>新細明體</vt:lpstr>
      <vt:lpstr>Arial</vt:lpstr>
      <vt:lpstr>Calibri</vt:lpstr>
      <vt:lpstr>Calibri Light</vt:lpstr>
      <vt:lpstr>Wingdings</vt:lpstr>
      <vt:lpstr>回顧</vt:lpstr>
      <vt:lpstr>第一次測驗</vt:lpstr>
      <vt:lpstr>串聯電路的特性(測驗題目)</vt:lpstr>
      <vt:lpstr>並聯電路的特性(測驗題目)</vt:lpstr>
      <vt:lpstr>克希赫夫電流定律(測驗題目)</vt:lpstr>
      <vt:lpstr>克希赫夫電壓定律(測驗題目)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系統動態學與實務應用</dc:title>
  <dc:creator>user</dc:creator>
  <cp:lastModifiedBy>user</cp:lastModifiedBy>
  <cp:revision>131</cp:revision>
  <dcterms:created xsi:type="dcterms:W3CDTF">2022-02-08T01:43:32Z</dcterms:created>
  <dcterms:modified xsi:type="dcterms:W3CDTF">2024-06-03T00:37:45Z</dcterms:modified>
</cp:coreProperties>
</file>