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1" r:id="rId1"/>
  </p:sldMasterIdLst>
  <p:sldIdLst>
    <p:sldId id="256" r:id="rId2"/>
    <p:sldId id="381" r:id="rId3"/>
    <p:sldId id="38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89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7DAC-232D-4042-B5C0-E64770A42A28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9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4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9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7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D8827A6-8947-4115-8D9E-E89B1EC0518D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6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4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1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8A1663-7765-4EF4-B97F-A02E70C6265E}" type="datetimeFigureOut">
              <a:rPr lang="en-US" smtClean="0"/>
              <a:t>6/16/2024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8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第二次測驗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授課教師：陳亘佑</a:t>
            </a:r>
          </a:p>
        </p:txBody>
      </p:sp>
    </p:spTree>
    <p:extLst>
      <p:ext uri="{BB962C8B-B14F-4D97-AF65-F5344CB8AC3E}">
        <p14:creationId xmlns:p14="http://schemas.microsoft.com/office/powerpoint/2010/main" val="105184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節點電壓法電路分析練習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見下圖，試求各電阻之電流大小及方向</a:t>
            </a:r>
            <a:endParaRPr lang="en-US" altLang="zh-TW" sz="3000" b="1" dirty="0">
              <a:solidFill>
                <a:srgbClr val="00B05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lvl="1">
              <a:buFont typeface="Wingdings" panose="05000000000000000000" pitchFamily="2" charset="2"/>
              <a:buChar char="l"/>
            </a:pPr>
            <a:r>
              <a:rPr lang="vi-VN" altLang="zh-TW" b="1" dirty="0"/>
              <a:t>Xem hình bên dưới và cố gắng tìm cường độ và hướng dòng điện của mỗi điện trở.</a:t>
            </a:r>
            <a:endParaRPr lang="en-US" altLang="zh-TW" b="1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034659B-0EBA-400B-AC32-FA83853A2C9E}"/>
              </a:ext>
            </a:extLst>
          </p:cNvPr>
          <p:cNvSpPr/>
          <p:nvPr/>
        </p:nvSpPr>
        <p:spPr>
          <a:xfrm>
            <a:off x="10944225" y="3362325"/>
            <a:ext cx="211455" cy="952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8D58286-21F7-4BF3-BD26-78CCF5CA1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53094"/>
            <a:ext cx="4610638" cy="2916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A79DB68-9F4B-41B1-B5A3-B8C705193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366" y="2953094"/>
            <a:ext cx="4257634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80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迴路電流法電路分析練習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見下圖，試以迴路電流法求得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I</a:t>
            </a:r>
            <a:r>
              <a:rPr lang="en-US" altLang="zh-TW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1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、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I</a:t>
            </a:r>
            <a:r>
              <a:rPr lang="en-US" altLang="zh-TW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2</a:t>
            </a:r>
            <a:r>
              <a:rPr lang="zh-TW" altLang="en-US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、</a:t>
            </a:r>
            <a:r>
              <a:rPr lang="en-US" altLang="zh-TW" sz="30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I</a:t>
            </a:r>
            <a:r>
              <a:rPr lang="en-US" altLang="zh-TW" sz="2400" b="1" dirty="0">
                <a:solidFill>
                  <a:srgbClr val="00B05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3</a:t>
            </a:r>
          </a:p>
          <a:p>
            <a:pPr lvl="1">
              <a:buFont typeface="Wingdings" panose="05000000000000000000" pitchFamily="2" charset="2"/>
              <a:buChar char="l"/>
            </a:pPr>
            <a:r>
              <a:rPr lang="vi-VN" altLang="zh-TW" b="1" dirty="0"/>
              <a:t>Xem hình bên dưới và thử tìm I1, I2 và I3 bằng phương pháp dòng điện vòng.</a:t>
            </a:r>
            <a:endParaRPr lang="en-US" altLang="zh-TW" b="1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000" y="18522"/>
            <a:ext cx="1620000" cy="148085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80F4DB8-0750-48CD-967E-679B2DF7B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953094"/>
            <a:ext cx="4587841" cy="2916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FA8A1CD-B5F4-401B-A314-A39DC8070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749" y="2953094"/>
            <a:ext cx="4431303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2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回顧">
  <a:themeElements>
    <a:clrScheme name="回顧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4266</TotalTime>
  <Words>93</Words>
  <Application>Microsoft Office PowerPoint</Application>
  <PresentationFormat>寬螢幕</PresentationFormat>
  <Paragraphs>8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1" baseType="lpstr">
      <vt:lpstr>微軟正黑體</vt:lpstr>
      <vt:lpstr>微軟正黑體 Light</vt:lpstr>
      <vt:lpstr>新細明體</vt:lpstr>
      <vt:lpstr>Arial</vt:lpstr>
      <vt:lpstr>Calibri</vt:lpstr>
      <vt:lpstr>Calibri Light</vt:lpstr>
      <vt:lpstr>Wingdings</vt:lpstr>
      <vt:lpstr>回顧</vt:lpstr>
      <vt:lpstr>第二次測驗</vt:lpstr>
      <vt:lpstr>節點電壓法電路分析練習(測驗)</vt:lpstr>
      <vt:lpstr>迴路電流法電路分析練習(測驗)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系統動態學與實務應用</dc:title>
  <dc:creator>user</dc:creator>
  <cp:lastModifiedBy>user</cp:lastModifiedBy>
  <cp:revision>132</cp:revision>
  <dcterms:created xsi:type="dcterms:W3CDTF">2022-02-08T01:43:32Z</dcterms:created>
  <dcterms:modified xsi:type="dcterms:W3CDTF">2024-06-16T06:25:15Z</dcterms:modified>
</cp:coreProperties>
</file>