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1" r:id="rId1"/>
  </p:sldMasterIdLst>
  <p:sldIdLst>
    <p:sldId id="256" r:id="rId2"/>
    <p:sldId id="380" r:id="rId3"/>
    <p:sldId id="38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89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1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7DAC-232D-4042-B5C0-E64770A42A28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9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31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4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9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7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D8827A6-8947-4115-8D9E-E89B1EC0518D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2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167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14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1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48A1663-7765-4EF4-B97F-A02E70C6265E}" type="datetimeFigureOut">
              <a:rPr lang="en-US" smtClean="0"/>
              <a:t>6/23/2024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88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第三次測驗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授課教師：陳亘佑</a:t>
            </a:r>
          </a:p>
        </p:txBody>
      </p:sp>
    </p:spTree>
    <p:extLst>
      <p:ext uri="{BB962C8B-B14F-4D97-AF65-F5344CB8AC3E}">
        <p14:creationId xmlns:p14="http://schemas.microsoft.com/office/powerpoint/2010/main" val="105184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二進制與十進制數字系統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測驗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>
                  <a:buFont typeface="Wingdings" panose="05000000000000000000" pitchFamily="2" charset="2"/>
                  <a:buChar char="l"/>
                </a:pPr>
                <a:r>
                  <a:rPr lang="zh-TW" altLang="en-US" sz="3000" b="1" dirty="0">
                    <a:solidFill>
                      <a:srgbClr val="00B050"/>
                    </a:solidFill>
                    <a:latin typeface="微軟正黑體 Light" panose="020B0304030504040204" pitchFamily="34" charset="-120"/>
                    <a:ea typeface="微軟正黑體 Light" panose="020B0304030504040204" pitchFamily="34" charset="-120"/>
                  </a:rPr>
                  <a:t>請練習將以下十進制數字系統轉為二進制。</a:t>
                </a:r>
                <a:endParaRPr lang="en-US" altLang="zh-TW" sz="3000" b="1" dirty="0">
                  <a:latin typeface="微軟正黑體 Light" panose="020B0304030504040204" pitchFamily="34" charset="-120"/>
                  <a:ea typeface="微軟正黑體 Light" panose="020B0304030504040204" pitchFamily="34" charset="-120"/>
                </a:endParaRPr>
              </a:p>
              <a:p>
                <a:pPr lvl="1">
                  <a:buFont typeface="Wingdings" panose="05000000000000000000" pitchFamily="2" charset="2"/>
                  <a:buChar char="l"/>
                </a:pPr>
                <a:r>
                  <a:rPr lang="vi-VN" altLang="zh-TW" b="1" dirty="0"/>
                  <a:t>Hãy thực hành chuyển đổi các hệ thống số thập phân sau sang nhị phân.</a:t>
                </a:r>
                <a:endParaRPr lang="en-US" altLang="zh-TW" b="1" dirty="0"/>
              </a:p>
              <a:p>
                <a:pPr lvl="1"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TW" sz="2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b="1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sz="2400" b="1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altLang="zh-TW" sz="2400" b="1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TW" sz="2400" b="1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d>
                      </m:e>
                      <m:sub>
                        <m:r>
                          <a:rPr lang="en-US" altLang="zh-TW" sz="2400" b="1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400" b="1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TW" sz="2400" b="1" dirty="0"/>
              </a:p>
              <a:p>
                <a:pPr lvl="1"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1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TW" sz="2400" b="1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b="1" i="1" smtClean="0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sz="2400" b="1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altLang="zh-TW" sz="2400" b="1" i="1" smtClean="0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TW" sz="2400" b="1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</m:e>
                      <m:sub>
                        <m:r>
                          <a:rPr lang="en-US" altLang="zh-TW" sz="2400" b="1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400" b="1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TW" sz="2400" b="1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121" t="-318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3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二進制與十進制數字系統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測驗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>
                  <a:buFont typeface="Wingdings" panose="05000000000000000000" pitchFamily="2" charset="2"/>
                  <a:buChar char="l"/>
                </a:pPr>
                <a:r>
                  <a:rPr lang="zh-TW" altLang="en-US" sz="3000" b="1" dirty="0">
                    <a:solidFill>
                      <a:srgbClr val="00B050"/>
                    </a:solidFill>
                    <a:latin typeface="微軟正黑體 Light" panose="020B0304030504040204" pitchFamily="34" charset="-120"/>
                    <a:ea typeface="微軟正黑體 Light" panose="020B0304030504040204" pitchFamily="34" charset="-120"/>
                  </a:rPr>
                  <a:t>請練習將以下二進制數字系統轉為十進制。</a:t>
                </a:r>
                <a:endParaRPr lang="en-US" altLang="zh-TW" sz="3000" b="1" dirty="0">
                  <a:latin typeface="微軟正黑體 Light" panose="020B0304030504040204" pitchFamily="34" charset="-120"/>
                  <a:ea typeface="微軟正黑體 Light" panose="020B0304030504040204" pitchFamily="34" charset="-120"/>
                </a:endParaRPr>
              </a:p>
              <a:p>
                <a:pPr lvl="1">
                  <a:buFont typeface="Wingdings" panose="05000000000000000000" pitchFamily="2" charset="2"/>
                  <a:buChar char="l"/>
                </a:pPr>
                <a:r>
                  <a:rPr lang="vi-VN" altLang="zh-TW" b="1" dirty="0"/>
                  <a:t>Hãy thực hành chuyển đổi các hệ thống số thập phân sau sang nhị phân.</a:t>
                </a:r>
                <a:endParaRPr lang="en-US" altLang="zh-TW" b="1" dirty="0"/>
              </a:p>
              <a:p>
                <a:pPr lvl="1"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TW" sz="2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b="1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sz="2400" b="1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TW" sz="2400" b="1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TW" sz="2400" b="1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sz="2400" b="1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  <m:sub>
                        <m:r>
                          <a:rPr lang="en-US" altLang="zh-TW" sz="2400" b="1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TW" sz="2400" b="1" dirty="0"/>
              </a:p>
              <a:p>
                <a:pPr lvl="1"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1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TW" sz="2400" b="1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b="1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sz="2400" b="1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TW" sz="2400" b="1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sz="2400" b="1" i="1" smtClean="0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TW" sz="2400" b="1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sz="2400" b="1" i="1" smtClean="0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TW" sz="2400" b="1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  <m:sub>
                        <m:r>
                          <a:rPr lang="en-US" altLang="zh-TW" sz="2400" b="1" i="1" smtClean="0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TW" sz="2400" b="1" dirty="0"/>
              </a:p>
              <a:p>
                <a:pPr lvl="1">
                  <a:buFont typeface="Wingdings" panose="05000000000000000000" pitchFamily="2" charset="2"/>
                  <a:buChar char="l"/>
                </a:pPr>
                <a:endParaRPr lang="en-US" altLang="zh-TW" sz="2400" b="1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121" t="-318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7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回顧">
  <a:themeElements>
    <a:clrScheme name="回顧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4311</TotalTime>
  <Words>91</Words>
  <Application>Microsoft Office PowerPoint</Application>
  <PresentationFormat>寬螢幕</PresentationFormat>
  <Paragraphs>12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2" baseType="lpstr">
      <vt:lpstr>微軟正黑體</vt:lpstr>
      <vt:lpstr>微軟正黑體 Light</vt:lpstr>
      <vt:lpstr>新細明體</vt:lpstr>
      <vt:lpstr>Arial</vt:lpstr>
      <vt:lpstr>Calibri</vt:lpstr>
      <vt:lpstr>Calibri Light</vt:lpstr>
      <vt:lpstr>Cambria Math</vt:lpstr>
      <vt:lpstr>Wingdings</vt:lpstr>
      <vt:lpstr>回顧</vt:lpstr>
      <vt:lpstr>第三次測驗</vt:lpstr>
      <vt:lpstr>二進制與十進制數字系統(測驗)</vt:lpstr>
      <vt:lpstr>二進制與十進制數字系統(測驗)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系統動態學與實務應用</dc:title>
  <dc:creator>user</dc:creator>
  <cp:lastModifiedBy>user</cp:lastModifiedBy>
  <cp:revision>133</cp:revision>
  <dcterms:created xsi:type="dcterms:W3CDTF">2022-02-08T01:43:32Z</dcterms:created>
  <dcterms:modified xsi:type="dcterms:W3CDTF">2024-06-23T08:35:04Z</dcterms:modified>
</cp:coreProperties>
</file>