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1" r:id="rId1"/>
  </p:sldMasterIdLst>
  <p:sldIdLst>
    <p:sldId id="256" r:id="rId2"/>
    <p:sldId id="379" r:id="rId3"/>
    <p:sldId id="38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B07-2C06-4CF2-8E91-F7385E71E2CB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89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36D4-0671-4B70-A95D-BFBC9A35DA5B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817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7DAC-232D-4042-B5C0-E64770A42A28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9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CD2C-79BD-4B90-B3FA-E3B19B3FF97B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31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FDB6-7A26-4DBB-9BB0-088C0534314D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548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C72F-E0F0-449A-A903-6D7865ED3EFA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9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207D-C9F3-42EA-960B-DC9955B358C7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07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D8827A6-8947-4115-8D9E-E89B1EC0518D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2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0A6F-F31A-4CA3-B222-0B3C224FF998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167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69D4-B020-4602-B87C-B094679675DF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14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11EA-3D59-4DFE-9385-0A032B3191AF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51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48A1663-7765-4EF4-B97F-A02E70C6265E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88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第四次測驗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授課教師：陳亘佑</a:t>
            </a:r>
          </a:p>
        </p:txBody>
      </p:sp>
    </p:spTree>
    <p:extLst>
      <p:ext uri="{BB962C8B-B14F-4D97-AF65-F5344CB8AC3E}">
        <p14:creationId xmlns:p14="http://schemas.microsoft.com/office/powerpoint/2010/main" val="105184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卡諾圖化簡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測驗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lvl="0">
                  <a:buClr>
                    <a:srgbClr val="99CB38"/>
                  </a:buClr>
                  <a:buFont typeface="Wingdings" panose="05000000000000000000" pitchFamily="2" charset="2"/>
                  <a:buChar char="l"/>
                </a:pPr>
                <a:r>
                  <a:rPr lang="zh-TW" altLang="en-US" sz="1800" b="1" dirty="0">
                    <a:solidFill>
                      <a:srgbClr val="00B050"/>
                    </a:solidFill>
                    <a:latin typeface="微軟正黑體 Light" panose="020B0304030504040204" pitchFamily="34" charset="-120"/>
                    <a:ea typeface="微軟正黑體 Light" panose="020B0304030504040204" pitchFamily="34" charset="-120"/>
                  </a:rPr>
                  <a:t>化簡</a:t>
                </a:r>
                <a14:m>
                  <m:oMath xmlns:m="http://schemas.openxmlformats.org/officeDocument/2006/math">
                    <m:r>
                      <a:rPr lang="en-US" altLang="zh-TW" sz="1800" b="1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</m:acc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𝒄𝒅</m:t>
                    </m:r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altLang="zh-TW" sz="1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TW" sz="1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</m:acc>
                    <m:r>
                      <a:rPr lang="en-US" altLang="zh-TW" sz="18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  <m:acc>
                      <m:accPr>
                        <m:chr m:val="̅"/>
                        <m:ctrlP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</m:acc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acc>
                      <m:accPr>
                        <m:chr m:val="̅"/>
                        <m:ctrlP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</m:acc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acc>
                      <m:accPr>
                        <m:chr m:val="̅"/>
                        <m:ctrlP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</m:acc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  <m:acc>
                      <m:accPr>
                        <m:chr m:val="̅"/>
                        <m:ctrlP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</m:acc>
                  </m:oMath>
                </a14:m>
                <a:r>
                  <a:rPr lang="zh-TW" altLang="en-US" sz="1800" b="1" dirty="0">
                    <a:solidFill>
                      <a:srgbClr val="00B050"/>
                    </a:solidFill>
                    <a:latin typeface="微軟正黑體 Light" panose="020B0304030504040204" pitchFamily="34" charset="-120"/>
                    <a:ea typeface="微軟正黑體 Light" panose="020B0304030504040204" pitchFamily="34" charset="-120"/>
                  </a:rPr>
                  <a:t>。</a:t>
                </a:r>
                <a:endParaRPr lang="en-US" altLang="zh-TW" sz="18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 Light" panose="020B0304030504040204" pitchFamily="34" charset="-120"/>
                  <a:ea typeface="微軟正黑體 Light" panose="020B0304030504040204" pitchFamily="34" charset="-120"/>
                </a:endParaRPr>
              </a:p>
              <a:p>
                <a:pPr lvl="1">
                  <a:buClr>
                    <a:srgbClr val="99CB38"/>
                  </a:buClr>
                  <a:buFont typeface="Wingdings" panose="05000000000000000000" pitchFamily="2" charset="2"/>
                  <a:buChar char="l"/>
                </a:pPr>
                <a:r>
                  <a:rPr lang="vi-VN" altLang="zh-TW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Rút gọn</a:t>
                </a:r>
                <a14:m>
                  <m:oMath xmlns:m="http://schemas.openxmlformats.org/officeDocument/2006/math">
                    <m:r>
                      <a:rPr lang="en-US" altLang="zh-TW" b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</m:acc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𝒄𝒅</m:t>
                    </m:r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</m:acc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</m:acc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</m:acc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</m:acc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</m:acc>
                  </m:oMath>
                </a14:m>
                <a:r>
                  <a:rPr lang="vi-VN" altLang="zh-TW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.</a:t>
                </a:r>
                <a:endParaRPr lang="en-US" altLang="zh-TW" b="1" dirty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  <a:p>
                <a:pPr marL="201168" lvl="1" indent="0">
                  <a:buNone/>
                </a:pPr>
                <a:endParaRPr lang="en-US" altLang="zh-TW" b="1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3" t="-136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50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卡諾圖化簡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測驗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lvl="0">
                  <a:buClr>
                    <a:srgbClr val="99CB38"/>
                  </a:buClr>
                  <a:buFont typeface="Wingdings" panose="05000000000000000000" pitchFamily="2" charset="2"/>
                  <a:buChar char="l"/>
                </a:pPr>
                <a:r>
                  <a:rPr lang="zh-TW" altLang="en-US" sz="1800" b="1" dirty="0">
                    <a:solidFill>
                      <a:srgbClr val="00B050"/>
                    </a:solidFill>
                    <a:latin typeface="微軟正黑體 Light" panose="020B0304030504040204" pitchFamily="34" charset="-120"/>
                    <a:ea typeface="微軟正黑體 Light" panose="020B0304030504040204" pitchFamily="34" charset="-120"/>
                  </a:rPr>
                  <a:t>化簡</a:t>
                </a:r>
                <a14:m>
                  <m:oMath xmlns:m="http://schemas.openxmlformats.org/officeDocument/2006/math">
                    <m:r>
                      <a:rPr lang="en-US" altLang="zh-TW" sz="1800" b="1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𝒂𝒃𝒄𝒅</m:t>
                    </m:r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𝒂𝒃𝒄</m:t>
                    </m:r>
                    <m:acc>
                      <m:accPr>
                        <m:chr m:val="̅"/>
                        <m:ctrlP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</m:acc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𝒂𝒃</m:t>
                    </m:r>
                    <m:acc>
                      <m:accPr>
                        <m:chr m:val="̅"/>
                        <m:ctrlP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e>
                    </m:acc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acc>
                      <m:accPr>
                        <m:chr m:val="̅"/>
                        <m:ctrlP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</m:acc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𝒄𝒅</m:t>
                    </m:r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</m:acc>
                    <m:r>
                      <a:rPr lang="en-US" altLang="zh-TW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𝒃𝒄𝒅</m:t>
                    </m:r>
                  </m:oMath>
                </a14:m>
                <a:r>
                  <a:rPr lang="zh-TW" altLang="en-US" sz="1800" b="1" dirty="0">
                    <a:solidFill>
                      <a:srgbClr val="00B050"/>
                    </a:solidFill>
                    <a:latin typeface="微軟正黑體 Light" panose="020B0304030504040204" pitchFamily="34" charset="-120"/>
                    <a:ea typeface="微軟正黑體 Light" panose="020B0304030504040204" pitchFamily="34" charset="-120"/>
                  </a:rPr>
                  <a:t>。</a:t>
                </a:r>
                <a:endParaRPr lang="en-US" altLang="zh-TW" sz="18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 Light" panose="020B0304030504040204" pitchFamily="34" charset="-120"/>
                  <a:ea typeface="微軟正黑體 Light" panose="020B0304030504040204" pitchFamily="34" charset="-120"/>
                </a:endParaRPr>
              </a:p>
              <a:p>
                <a:pPr lvl="1">
                  <a:buClr>
                    <a:srgbClr val="99CB38"/>
                  </a:buClr>
                  <a:buFont typeface="Wingdings" panose="05000000000000000000" pitchFamily="2" charset="2"/>
                  <a:buChar char="l"/>
                </a:pPr>
                <a:r>
                  <a:rPr lang="vi-VN" altLang="zh-TW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Rút gọn</a:t>
                </a:r>
                <a14:m>
                  <m:oMath xmlns:m="http://schemas.openxmlformats.org/officeDocument/2006/math">
                    <m:r>
                      <a:rPr lang="en-US" altLang="zh-TW" b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𝒂𝒃𝒄𝒅</m:t>
                    </m:r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𝒂𝒃𝒄</m:t>
                    </m:r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</m:acc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𝒂𝒃</m:t>
                    </m:r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e>
                    </m:acc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</m:acc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𝒄𝒅</m:t>
                    </m:r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</m:acc>
                    <m:r>
                      <a:rPr lang="en-US" altLang="zh-TW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𝒃𝒄𝒅</m:t>
                    </m:r>
                  </m:oMath>
                </a14:m>
                <a:r>
                  <a:rPr lang="vi-VN" altLang="zh-TW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.</a:t>
                </a:r>
                <a:endParaRPr lang="en-US" altLang="zh-TW" b="1" dirty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  <a:p>
                <a:pPr marL="201168" lvl="1" indent="0">
                  <a:buNone/>
                </a:pPr>
                <a:endParaRPr lang="en-US" altLang="zh-TW" b="1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3" t="-136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8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回顧">
  <a:themeElements>
    <a:clrScheme name="回顧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4311</TotalTime>
  <Words>111</Words>
  <Application>Microsoft Office PowerPoint</Application>
  <PresentationFormat>寬螢幕</PresentationFormat>
  <Paragraphs>8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0" baseType="lpstr">
      <vt:lpstr>微軟正黑體</vt:lpstr>
      <vt:lpstr>微軟正黑體 Light</vt:lpstr>
      <vt:lpstr>Calibri</vt:lpstr>
      <vt:lpstr>Calibri Light</vt:lpstr>
      <vt:lpstr>Cambria Math</vt:lpstr>
      <vt:lpstr>Wingdings</vt:lpstr>
      <vt:lpstr>回顧</vt:lpstr>
      <vt:lpstr>第四次測驗</vt:lpstr>
      <vt:lpstr>卡諾圖化簡(測驗)</vt:lpstr>
      <vt:lpstr>卡諾圖化簡(測驗)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系統動態學與實務應用</dc:title>
  <dc:creator>user</dc:creator>
  <cp:lastModifiedBy>亘佑 陳</cp:lastModifiedBy>
  <cp:revision>136</cp:revision>
  <dcterms:created xsi:type="dcterms:W3CDTF">2022-02-08T01:43:32Z</dcterms:created>
  <dcterms:modified xsi:type="dcterms:W3CDTF">2024-06-27T14:26:04Z</dcterms:modified>
</cp:coreProperties>
</file>