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444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354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0159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2620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399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865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7704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940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602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691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804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9EC-7AAC-4B10-9979-36039FADCB2B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5CD4F-41FF-47D0-B521-DF6D8F73F9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463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115880"/>
              </p:ext>
            </p:extLst>
          </p:nvPr>
        </p:nvGraphicFramePr>
        <p:xfrm>
          <a:off x="3998639" y="173936"/>
          <a:ext cx="4309338" cy="6684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文件" r:id="rId3" imgW="5272095" imgH="8877646" progId="Word.Document.12">
                  <p:embed/>
                </p:oleObj>
              </mc:Choice>
              <mc:Fallback>
                <p:oleObj name="文件" r:id="rId3" imgW="5272095" imgH="88776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98639" y="173936"/>
                        <a:ext cx="4309338" cy="6684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8444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寬螢幕</PresentationFormat>
  <Paragraphs>0</Paragraphs>
  <Slides>1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Office 佈景主題</vt:lpstr>
      <vt:lpstr>Microsoft Word 文件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</cp:revision>
  <dcterms:created xsi:type="dcterms:W3CDTF">2025-03-12T01:36:44Z</dcterms:created>
  <dcterms:modified xsi:type="dcterms:W3CDTF">2025-03-12T01:37:25Z</dcterms:modified>
</cp:coreProperties>
</file>